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37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34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25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83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91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18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8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7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38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62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6368-ED05-4D95-B467-C6228E17DC16}" type="datetimeFigureOut">
              <a:rPr lang="ru-RU" smtClean="0"/>
              <a:t>18.03.2021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4FB90-9BD5-427B-B542-D1582875D1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72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bQxwV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172200" y="3026664"/>
            <a:ext cx="202996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19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08" y="512064"/>
            <a:ext cx="9796272" cy="61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720" y="-2092833"/>
            <a:ext cx="16002000" cy="1000125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4023360" y="3429000"/>
            <a:ext cx="374904" cy="667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4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558927"/>
            <a:ext cx="10078517" cy="62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3822192" y="2459736"/>
            <a:ext cx="2633472" cy="179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2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1304" y="-1306449"/>
            <a:ext cx="16002000" cy="1000125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3922776" y="5029200"/>
            <a:ext cx="4050792" cy="1435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6280" y="-768097"/>
            <a:ext cx="13092379" cy="818273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44952" y="5074920"/>
            <a:ext cx="1600200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2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429768"/>
            <a:ext cx="9917581" cy="619848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358384" y="3172968"/>
            <a:ext cx="1051560" cy="713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6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61872" y="2990088"/>
            <a:ext cx="3758184" cy="2167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72184" y="5285232"/>
            <a:ext cx="2148840" cy="758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1901952" y="5257800"/>
            <a:ext cx="1938528" cy="7315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4" y="182879"/>
            <a:ext cx="10283342" cy="6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8887"/>
            <a:ext cx="10590581" cy="66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557783"/>
            <a:ext cx="9332366" cy="58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240411"/>
            <a:ext cx="10308336" cy="644271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626864" y="3063241"/>
            <a:ext cx="2670048" cy="1645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7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2609" t="35320" r="11279" b="51545"/>
          <a:stretch/>
        </p:blipFill>
        <p:spPr>
          <a:xfrm>
            <a:off x="3828174" y="3666744"/>
            <a:ext cx="4416980" cy="786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14" y="2938229"/>
            <a:ext cx="5492972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158234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знає</a:t>
            </a:r>
            <a:r>
              <a:rPr lang="ru-RU" dirty="0"/>
              <a:t> причини, через </a:t>
            </a:r>
            <a:r>
              <a:rPr lang="ru-RU" dirty="0" err="1"/>
              <a:t>які</a:t>
            </a:r>
            <a:r>
              <a:rPr lang="ru-RU" dirty="0"/>
              <a:t> в браузер не </a:t>
            </a:r>
            <a:r>
              <a:rPr lang="ru-RU" dirty="0" err="1"/>
              <a:t>завантажує</a:t>
            </a:r>
            <a:r>
              <a:rPr lang="ru-RU" dirty="0"/>
              <a:t> фото?</a:t>
            </a:r>
          </a:p>
          <a:p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скріншот</a:t>
            </a:r>
            <a:r>
              <a:rPr lang="ru-RU" dirty="0"/>
              <a:t> редактору кода)</a:t>
            </a:r>
          </a:p>
          <a:p>
            <a:r>
              <a:rPr lang="ru-RU" dirty="0"/>
              <a:t>Або </a:t>
            </a:r>
            <a:r>
              <a:rPr lang="ru-RU" dirty="0" err="1"/>
              <a:t>одразу</a:t>
            </a:r>
            <a:r>
              <a:rPr lang="ru-RU" dirty="0"/>
              <a:t>: </a:t>
            </a:r>
          </a:p>
          <a:p>
            <a:endParaRPr lang="ru-RU" dirty="0"/>
          </a:p>
          <a:p>
            <a:r>
              <a:rPr lang="ru-RU" dirty="0"/>
              <a:t>1. </a:t>
            </a:r>
            <a:r>
              <a:rPr lang="ru-RU" dirty="0" err="1"/>
              <a:t>перевірте</a:t>
            </a:r>
            <a:r>
              <a:rPr lang="ru-RU" dirty="0"/>
              <a:t>, </a:t>
            </a:r>
            <a:r>
              <a:rPr lang="ru-RU" dirty="0" err="1"/>
              <a:t>чи</a:t>
            </a:r>
            <a:r>
              <a:rPr lang="ru-RU" dirty="0"/>
              <a:t> правильна у вас </a:t>
            </a:r>
            <a:r>
              <a:rPr lang="ru-RU" dirty="0" err="1"/>
              <a:t>ієрархія</a:t>
            </a:r>
            <a:r>
              <a:rPr lang="ru-RU" dirty="0"/>
              <a:t> папок. У </a:t>
            </a:r>
            <a:r>
              <a:rPr lang="ru-RU" dirty="0" err="1"/>
              <a:t>папці</a:t>
            </a:r>
            <a:r>
              <a:rPr lang="ru-RU" dirty="0"/>
              <a:t> </a:t>
            </a:r>
            <a:r>
              <a:rPr lang="en-US" dirty="0"/>
              <a:t>project </a:t>
            </a:r>
            <a:r>
              <a:rPr lang="ru-RU" dirty="0"/>
              <a:t>у нас </a:t>
            </a:r>
            <a:r>
              <a:rPr lang="ru-RU" dirty="0" err="1"/>
              <a:t>повинні</a:t>
            </a:r>
            <a:r>
              <a:rPr lang="ru-RU" dirty="0"/>
              <a:t> бути: </a:t>
            </a:r>
          </a:p>
          <a:p>
            <a:r>
              <a:rPr lang="ru-RU" dirty="0"/>
              <a:t>файл </a:t>
            </a:r>
            <a:r>
              <a:rPr lang="en-US" dirty="0"/>
              <a:t>index.html </a:t>
            </a:r>
          </a:p>
          <a:p>
            <a:r>
              <a:rPr lang="ru-RU" dirty="0"/>
              <a:t>папка </a:t>
            </a:r>
            <a:r>
              <a:rPr lang="en-US" dirty="0" err="1"/>
              <a:t>img</a:t>
            </a:r>
            <a:r>
              <a:rPr lang="en-US" dirty="0"/>
              <a:t> (</a:t>
            </a:r>
            <a:r>
              <a:rPr lang="ru-RU" dirty="0"/>
              <a:t>у </a:t>
            </a:r>
            <a:r>
              <a:rPr lang="ru-RU" dirty="0" err="1"/>
              <a:t>ній</a:t>
            </a:r>
            <a:r>
              <a:rPr lang="ru-RU" dirty="0"/>
              <a:t> </a:t>
            </a:r>
            <a:r>
              <a:rPr lang="ru-RU" dirty="0" err="1"/>
              <a:t>зображення</a:t>
            </a:r>
            <a:r>
              <a:rPr lang="ru-RU" dirty="0"/>
              <a:t> </a:t>
            </a:r>
            <a:r>
              <a:rPr lang="en-US" dirty="0"/>
              <a:t>photo.jpg) </a:t>
            </a:r>
          </a:p>
          <a:p>
            <a:r>
              <a:rPr lang="ru-RU" dirty="0"/>
              <a:t>папка </a:t>
            </a:r>
            <a:r>
              <a:rPr lang="en-US" dirty="0" err="1"/>
              <a:t>css</a:t>
            </a:r>
            <a:r>
              <a:rPr lang="en-US" dirty="0"/>
              <a:t> (</a:t>
            </a:r>
            <a:r>
              <a:rPr lang="ru-RU" dirty="0"/>
              <a:t>у </a:t>
            </a:r>
            <a:r>
              <a:rPr lang="ru-RU" dirty="0" err="1"/>
              <a:t>ній</a:t>
            </a:r>
            <a:r>
              <a:rPr lang="ru-RU" dirty="0"/>
              <a:t> </a:t>
            </a:r>
            <a:r>
              <a:rPr lang="ru-RU" dirty="0" err="1"/>
              <a:t>надалі</a:t>
            </a:r>
            <a:r>
              <a:rPr lang="ru-RU" dirty="0"/>
              <a:t> буде файл </a:t>
            </a:r>
            <a:r>
              <a:rPr lang="ru-RU" dirty="0" err="1"/>
              <a:t>зі</a:t>
            </a:r>
            <a:r>
              <a:rPr lang="ru-RU" dirty="0"/>
              <a:t> стилями) </a:t>
            </a:r>
          </a:p>
          <a:p>
            <a:r>
              <a:rPr lang="ru-RU" dirty="0"/>
              <a:t>в такому </a:t>
            </a:r>
            <a:r>
              <a:rPr lang="ru-RU" dirty="0" err="1"/>
              <a:t>випадку</a:t>
            </a:r>
            <a:r>
              <a:rPr lang="ru-RU" dirty="0"/>
              <a:t> в </a:t>
            </a:r>
            <a:r>
              <a:rPr lang="en-US" dirty="0"/>
              <a:t>index.html </a:t>
            </a:r>
            <a:r>
              <a:rPr lang="ru-RU" dirty="0" err="1"/>
              <a:t>пишемо</a:t>
            </a:r>
            <a:r>
              <a:rPr lang="ru-RU" dirty="0"/>
              <a:t>: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= "" ./ </a:t>
            </a:r>
            <a:r>
              <a:rPr lang="en-US" dirty="0" err="1"/>
              <a:t>img</a:t>
            </a:r>
            <a:r>
              <a:rPr lang="en-US" dirty="0"/>
              <a:t> / photo.jpg "" alt = "" my photo ""&gt; </a:t>
            </a:r>
          </a:p>
          <a:p>
            <a:r>
              <a:rPr lang="en-US" dirty="0"/>
              <a:t>2. </a:t>
            </a:r>
            <a:r>
              <a:rPr lang="ru-RU" dirty="0"/>
              <a:t>в </a:t>
            </a:r>
            <a:r>
              <a:rPr lang="ru-RU" dirty="0" err="1"/>
              <a:t>назвах</a:t>
            </a:r>
            <a:r>
              <a:rPr lang="ru-RU" dirty="0"/>
              <a:t> папок і </a:t>
            </a:r>
            <a:r>
              <a:rPr lang="ru-RU" dirty="0" err="1"/>
              <a:t>файлів</a:t>
            </a:r>
            <a:r>
              <a:rPr lang="ru-RU" dirty="0"/>
              <a:t> у нас </a:t>
            </a:r>
            <a:r>
              <a:rPr lang="ru-RU" dirty="0" err="1"/>
              <a:t>немає</a:t>
            </a:r>
            <a:r>
              <a:rPr lang="ru-RU" dirty="0"/>
              <a:t> </a:t>
            </a:r>
            <a:r>
              <a:rPr lang="ru-RU" dirty="0" err="1"/>
              <a:t>кирилиці</a:t>
            </a:r>
            <a:r>
              <a:rPr lang="ru-RU" dirty="0"/>
              <a:t>, </a:t>
            </a:r>
            <a:r>
              <a:rPr lang="ru-RU" dirty="0" err="1"/>
              <a:t>пропусків</a:t>
            </a:r>
            <a:r>
              <a:rPr lang="ru-RU" dirty="0"/>
              <a:t> і великих </a:t>
            </a:r>
            <a:r>
              <a:rPr lang="ru-RU" dirty="0" smtClean="0"/>
              <a:t>букв</a:t>
            </a:r>
          </a:p>
          <a:p>
            <a:endParaRPr lang="ru-RU" dirty="0"/>
          </a:p>
          <a:p>
            <a:r>
              <a:rPr lang="ru-RU" b="1" dirty="0" err="1"/>
              <a:t>Roma</a:t>
            </a:r>
            <a:r>
              <a:rPr lang="ru-RU" b="1" dirty="0"/>
              <a:t> </a:t>
            </a:r>
            <a:r>
              <a:rPr lang="ru-RU" b="1" dirty="0" err="1"/>
              <a:t>Latuk</a:t>
            </a:r>
            <a:endParaRPr lang="ru-RU" b="1" dirty="0"/>
          </a:p>
          <a:p>
            <a:r>
              <a:rPr lang="ru-RU" dirty="0"/>
              <a:t>&gt; Ну как бы по макету проще писать</a:t>
            </a:r>
          </a:p>
          <a:p>
            <a:r>
              <a:rPr lang="ru-RU" dirty="0"/>
              <a:t>Ловите ссылку на макет </a:t>
            </a:r>
            <a:r>
              <a:rPr lang="ru-RU" dirty="0">
                <a:hlinkClick r:id="rId2"/>
              </a:rPr>
              <a:t>https://bit.ly/3bQxwVF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6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Необходимо соблюдать всего несколько правил:</a:t>
            </a:r>
          </a:p>
          <a:p>
            <a:endParaRPr lang="ru-RU" dirty="0"/>
          </a:p>
          <a:p>
            <a:r>
              <a:rPr lang="ru-RU" dirty="0"/>
              <a:t>– Используйте только латиницу;</a:t>
            </a:r>
          </a:p>
          <a:p>
            <a:r>
              <a:rPr lang="ru-RU" dirty="0"/>
              <a:t>– Прописывайте теги только с маленькой буквы;</a:t>
            </a:r>
          </a:p>
          <a:p>
            <a:r>
              <a:rPr lang="ru-RU" dirty="0"/>
              <a:t>– Где необходимо указать атрибут, используйте только двойные кавычки.</a:t>
            </a:r>
          </a:p>
          <a:p>
            <a:r>
              <a:rPr lang="ru-RU" dirty="0"/>
              <a:t> &lt;</a:t>
            </a:r>
            <a:r>
              <a:rPr lang="ru-RU" dirty="0" err="1"/>
              <a:t>хтмл</a:t>
            </a:r>
            <a:r>
              <a:rPr lang="ru-RU" dirty="0"/>
              <a:t>&gt;- не используйте кириллицу</a:t>
            </a:r>
          </a:p>
          <a:p>
            <a:r>
              <a:rPr lang="ru-RU" dirty="0"/>
              <a:t> &lt;</a:t>
            </a:r>
            <a:r>
              <a:rPr lang="ru-RU" dirty="0" err="1"/>
              <a:t>html</a:t>
            </a:r>
            <a:r>
              <a:rPr lang="ru-RU" dirty="0"/>
              <a:t>&gt;- используем только латиницу</a:t>
            </a:r>
          </a:p>
          <a:p>
            <a:r>
              <a:rPr lang="ru-RU" dirty="0"/>
              <a:t> &lt;</a:t>
            </a:r>
            <a:r>
              <a:rPr lang="ru-RU" dirty="0" err="1"/>
              <a:t>HTml</a:t>
            </a:r>
            <a:r>
              <a:rPr lang="ru-RU" dirty="0"/>
              <a:t>&gt;- не используйте верхний регистр</a:t>
            </a:r>
          </a:p>
          <a:p>
            <a:r>
              <a:rPr lang="ru-RU" dirty="0"/>
              <a:t> &lt;</a:t>
            </a:r>
            <a:r>
              <a:rPr lang="ru-RU" dirty="0" err="1"/>
              <a:t>html</a:t>
            </a:r>
            <a:r>
              <a:rPr lang="ru-RU" dirty="0"/>
              <a:t>&gt;- используем только нижний регистр</a:t>
            </a:r>
          </a:p>
          <a:p>
            <a:r>
              <a:rPr lang="ru-RU" dirty="0"/>
              <a:t> </a:t>
            </a:r>
            <a:r>
              <a:rPr lang="ru-RU" dirty="0" err="1"/>
              <a:t>src</a:t>
            </a:r>
            <a:r>
              <a:rPr lang="ru-RU" dirty="0"/>
              <a:t>='</a:t>
            </a:r>
            <a:r>
              <a:rPr lang="ru-RU" dirty="0" err="1"/>
              <a:t>images</a:t>
            </a:r>
            <a:r>
              <a:rPr lang="ru-RU" dirty="0"/>
              <a:t>/arena.png'- не используйте одинарные кавычки</a:t>
            </a:r>
          </a:p>
          <a:p>
            <a:r>
              <a:rPr lang="ru-RU" dirty="0"/>
              <a:t> </a:t>
            </a:r>
            <a:r>
              <a:rPr lang="ru-RU" dirty="0" err="1"/>
              <a:t>src</a:t>
            </a:r>
            <a:r>
              <a:rPr lang="ru-RU" dirty="0"/>
              <a:t>="</a:t>
            </a:r>
            <a:r>
              <a:rPr lang="ru-RU" dirty="0" err="1"/>
              <a:t>images</a:t>
            </a:r>
            <a:r>
              <a:rPr lang="ru-RU" dirty="0"/>
              <a:t>/arena.png"- используем только двойные кавычки</a:t>
            </a:r>
          </a:p>
        </p:txBody>
      </p:sp>
    </p:spTree>
    <p:extLst>
      <p:ext uri="{BB962C8B-B14F-4D97-AF65-F5344CB8AC3E}">
        <p14:creationId xmlns:p14="http://schemas.microsoft.com/office/powerpoint/2010/main" val="18078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2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600" y="-1419225"/>
            <a:ext cx="16002000" cy="10001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8" y="438911"/>
            <a:ext cx="10536936" cy="65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7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42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44" y="484631"/>
            <a:ext cx="9668866" cy="60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3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824" y="-164211"/>
            <a:ext cx="12155424" cy="75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420623"/>
            <a:ext cx="10034626" cy="62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48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219455"/>
            <a:ext cx="9288475" cy="58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5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72" y="968501"/>
            <a:ext cx="9055608" cy="56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19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" y="484631"/>
            <a:ext cx="10385755" cy="64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5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365759"/>
            <a:ext cx="9610344" cy="60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68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49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144" y="-265177"/>
            <a:ext cx="12082882" cy="75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2003" t="13633" r="12077" b="9884"/>
          <a:stretch/>
        </p:blipFill>
        <p:spPr>
          <a:xfrm>
            <a:off x="1892808" y="460310"/>
            <a:ext cx="8595360" cy="62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180</Words>
  <Application>Microsoft Office PowerPoint</Application>
  <PresentationFormat>Широкоэкранный</PresentationFormat>
  <Paragraphs>25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34</cp:revision>
  <dcterms:created xsi:type="dcterms:W3CDTF">2021-03-16T18:29:04Z</dcterms:created>
  <dcterms:modified xsi:type="dcterms:W3CDTF">2021-03-18T04:00:29Z</dcterms:modified>
</cp:coreProperties>
</file>